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GPmXrxh6mhyBtjuelmzV0KALN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1a96a1dc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1a96a1dc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31a96a1dc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4161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Uranus</a:t>
            </a:r>
            <a:endParaRPr sz="3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3385"/>
            <a:ext cx="4161292" cy="156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</a:t>
            </a:r>
            <a:endParaRPr sz="3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(Stage 4)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49602" y="3211537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1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sz="1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1B. Statistik Kolom [Numeric &amp; Categoric]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551815" y="1989455"/>
            <a:ext cx="334708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kolom </a:t>
            </a:r>
            <a:r>
              <a:rPr lang="en-US" sz="2000" i="1"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pic>
        <p:nvPicPr>
          <p:cNvPr id="137" name="Google Shape;137;p10" descr="download (1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05" y="3717290"/>
            <a:ext cx="10683240" cy="262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7104380" y="2205355"/>
            <a:ext cx="4243070" cy="269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7"/>
              <a:buNone/>
            </a:pPr>
            <a:r>
              <a:rPr lang="en-US"/>
              <a:t>1C. HEATMAP CORRELATION</a:t>
            </a:r>
            <a:br>
              <a:rPr lang="en-US"/>
            </a:br>
            <a:endParaRPr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15" y="0"/>
            <a:ext cx="5893435" cy="685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1C. HEATMAP CORRELATION</a:t>
            </a:r>
            <a:br>
              <a:rPr lang="en-US"/>
            </a:br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body" idx="1"/>
          </p:nvPr>
        </p:nvSpPr>
        <p:spPr>
          <a:xfrm>
            <a:off x="551815" y="1598930"/>
            <a:ext cx="5778500" cy="514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25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Terdapat beberapa Feature yang saling berkorelasi kuat dan berpotensi redundan  :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1. points_sum - BP_SUM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 MAX_INTERVAL - AVG_INTERVAL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3. SEG_KM_SUM - FLIGHT_COUNT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4. SEG_KM_SUM - BP_SUM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5. SEG_KM_SUM - SUM_YR_1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6. SEG_KM_SUM - SUM_YR_2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7. SEG_KM_SUM - Points_Sum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8. SUM_YR_2 - FLIGHT_COUNT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r>
              <a:rPr lang="en-US" sz="64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9. SUM_YR_2 - BP_SUM</a:t>
            </a: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750"/>
              <a:buNone/>
            </a:pPr>
            <a:endParaRPr sz="6400"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5735955" y="2493010"/>
            <a:ext cx="4637405" cy="274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10. SUM_YR_2 - POINTS_SUM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11. SUM_YR_1 - FLIGHT_COUNT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12. SUM_YR_1 - POINT_SUM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13. SUM_YR_1 - BP_SUM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14. BP_SUM - FLIGHT_SUM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15. BP_SUM - POINT_SUM</a:t>
            </a:r>
            <a:endParaRPr sz="14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4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16. FLIGHT_COUNT - POINT_SUM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1C. HEATMAP CORRELATION</a:t>
            </a:r>
            <a:br>
              <a:rPr lang="en-US"/>
            </a:b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body" idx="1"/>
          </p:nvPr>
        </p:nvSpPr>
        <p:spPr>
          <a:xfrm>
            <a:off x="551815" y="1598930"/>
            <a:ext cx="11225530" cy="514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320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Rekomendasi  feature drop (Source : Research Gate)  :</a:t>
            </a:r>
            <a:endParaRPr sz="320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endParaRPr sz="320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320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Correlation coefficient values below 0.3 are considered to be weak; 0.3-0.7 are moderate; &gt;0.7 are strong.</a:t>
            </a:r>
            <a:endParaRPr sz="320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r>
              <a:rPr lang="en-US"/>
              <a:t>Feature Clustering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/>
              <a:t>Feature Engineering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2A. Pemilihan Feature Clustering</a:t>
            </a: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body" idx="1"/>
          </p:nvPr>
        </p:nvSpPr>
        <p:spPr>
          <a:xfrm>
            <a:off x="781550" y="1597797"/>
            <a:ext cx="4580160" cy="466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 lnSpcReduction="10000"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Fitur yang akan digunakaun tuntuk melakukan clustering :</a:t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1. JENIS KELAMIN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2. NEGARA ASAL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3. KELOMPOK UMUR (dari hasil feature engineering)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4. JUMLAH PENERBANGAN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5. Jumlah poin yang didapat (Point Sum)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r>
              <a:rPr lang="en-US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6. Jumlah poin yang ditukar (EXCHANGE_COUNT)</a:t>
            </a:r>
            <a:endParaRPr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2A. Pemilihan Feature Clustering</a:t>
            </a: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781685" y="1597660"/>
            <a:ext cx="10401300" cy="466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20000"/>
          </a:bodyPr>
          <a:lstStyle/>
          <a:p>
            <a:pPr marL="10795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rPr lang="en-US" b="1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Alasan pemilihan fitur :</a:t>
            </a:r>
            <a:endParaRPr b="1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b="1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2400" b="1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rPr lang="en-US" sz="2400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Pemilihan fitur didasarkan agar</a:t>
            </a:r>
            <a:r>
              <a:rPr lang="en-US" sz="2400" b="0" i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 segmentasi customer dalam penggunaan poin berdasarkan jenis kelamin, negara asal, usia, dan jumlah penerbangan. Hal ini kami lakukan agar dapat memberikan promosi / diskon dan pelayanan yang tepat / sesuai dengan karakteristik customer</a:t>
            </a:r>
            <a:endParaRPr sz="2400" b="0" i="1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2A. DATA PRE-PROCESSING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body" idx="1"/>
          </p:nvPr>
        </p:nvSpPr>
        <p:spPr>
          <a:xfrm>
            <a:off x="1055370" y="4509135"/>
            <a:ext cx="7052945" cy="353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Mengubah tipe data </a:t>
            </a:r>
            <a:r>
              <a:rPr lang="en-US" b="0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en-US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menjadi </a:t>
            </a:r>
            <a:r>
              <a:rPr lang="en-US" b="0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datetime</a:t>
            </a:r>
            <a:endParaRPr b="0" i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615" y="1341120"/>
            <a:ext cx="9757410" cy="318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840" y="837565"/>
            <a:ext cx="6677025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551510" y="7393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2A. DATA PRE-PROCESSING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2A. DATA PRE-PROCESSING</a:t>
            </a: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1"/>
          </p:nvPr>
        </p:nvSpPr>
        <p:spPr>
          <a:xfrm>
            <a:off x="586105" y="2061210"/>
            <a:ext cx="7052945" cy="353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dengan Missing Value &amp; Strateginya :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1.   Gender  -&gt; Modus (karena data categorical)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   Work City -&gt; drop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3.   Work province -&gt; drop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4.   Work Country -&gt; drop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5.   Age -&gt;  Median dari jenis work country sama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6.   SUM YR_1 -&gt; Median (karena distribusi skew)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7.   SUM YR_2 -&gt; Median (karena distribusi skew)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b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8.   Last Flight Date -&gt; drop</a:t>
            </a:r>
            <a:endParaRPr b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055370" y="1196975"/>
            <a:ext cx="7052945" cy="71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079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rPr lang="en-US" sz="19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Handling Missing Values</a:t>
            </a:r>
            <a:endParaRPr sz="1900" b="0" i="1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525" y="836930"/>
            <a:ext cx="441960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</a:pPr>
            <a:r>
              <a:rPr lang="en-US"/>
              <a:t>Exploratory Data Analysis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1a96a1dcf_2_0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31a96a1dcf_2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1A. Tipe Data, Missing Data, Duplicate Data</a:t>
            </a: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1"/>
          </p:nvPr>
        </p:nvSpPr>
        <p:spPr>
          <a:xfrm>
            <a:off x="6024465" y="1485278"/>
            <a:ext cx="414251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Ada beberapa kolom yang harus disesuaikan tipe datanya.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1. FFP_DATE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2. FIRST_FLIGHT_DATE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3. LOAD_TIME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4. LAST_FLIGHT_DATE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>
                <a:latin typeface="Arial"/>
                <a:ea typeface="Arial"/>
                <a:cs typeface="Arial"/>
                <a:sym typeface="Arial"/>
              </a:rPr>
              <a:t>Tipe data diubah dari object ke datetime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715" y="1412875"/>
            <a:ext cx="4659630" cy="538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1A. Tipe Data, Missing Data, Duplicate Data</a:t>
            </a:r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4799965" y="1412875"/>
            <a:ext cx="6690360" cy="506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Ditemukan adanya missing value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Diperlukan Handling Data dengan Missing Value &amp; Strateginya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Kolom dengan Missing Value adalah sebagai berikut  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1.   Gender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2.   Work City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3.   Work province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4.   Work Country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5.   Age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6.   SUM YR_1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7.   SUM YR_2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8.   Last Flight Date 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960" y="1485265"/>
            <a:ext cx="3799205" cy="524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1A. Tipe Data, Missing Data, Duplicate Data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5808345" y="1485265"/>
            <a:ext cx="5639435" cy="427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Dataset </a:t>
            </a:r>
            <a:r>
              <a:rPr lang="en-US" sz="2800" i="1">
                <a:latin typeface="Arial"/>
                <a:ea typeface="Arial"/>
                <a:cs typeface="Arial"/>
                <a:sym typeface="Arial"/>
              </a:rPr>
              <a:t>tidak memiliki duplikat data</a:t>
            </a:r>
            <a:endParaRPr sz="2800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15" y="2077720"/>
            <a:ext cx="50673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1B. Statistik Kolom [Numeric &amp; Categoric]</a:t>
            </a:r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1073150" y="1701165"/>
            <a:ext cx="10703560" cy="98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Pengelompokan kolom Numerik dan Kategorik</a:t>
            </a:r>
            <a:endParaRPr sz="2400" i="1"/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515" y="2421255"/>
            <a:ext cx="95059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1127760" y="5157470"/>
            <a:ext cx="10703560" cy="98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Pengelompokan didasarkan pada tipe data. 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 dan integer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masuk numerik sedangkan tipe data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masuk ke kategorik. Pengelmompokan ini berfungsi memudahkan dalam 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1B. Statistik Kolom [Numeric &amp; Categoric]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479425" y="1412875"/>
            <a:ext cx="1244028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Plot Distribusi data pada setiap kolom Numerik 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Mayoritas data Right-Skewed</a:t>
            </a: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670" y="2493010"/>
            <a:ext cx="11436350" cy="375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7037070" y="1400810"/>
            <a:ext cx="3963035" cy="487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Plot Distribusi data pada setiap kolom Numerik 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Mayoritas data memiliki Outliers sehingga membutuhkan perlakuan Handling.</a:t>
            </a:r>
            <a:endParaRPr/>
          </a:p>
        </p:txBody>
      </p:sp>
      <p:pic>
        <p:nvPicPr>
          <p:cNvPr id="121" name="Google Shape;121;p8" descr="downlo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0"/>
            <a:ext cx="54603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US"/>
              <a:t>1B. Statistik Kolom [Numeric &amp; Categoric]</a:t>
            </a: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body" idx="1"/>
          </p:nvPr>
        </p:nvSpPr>
        <p:spPr>
          <a:xfrm>
            <a:off x="479425" y="1412875"/>
            <a:ext cx="1244028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25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11200" b="1">
                <a:latin typeface="Arial"/>
                <a:ea typeface="Arial"/>
                <a:cs typeface="Arial"/>
                <a:sym typeface="Arial"/>
              </a:rPr>
              <a:t>kolom </a:t>
            </a:r>
            <a:r>
              <a:rPr lang="en-US" sz="11200" b="1" i="1"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11200" b="1">
                <a:latin typeface="Arial"/>
                <a:ea typeface="Arial"/>
                <a:cs typeface="Arial"/>
                <a:sym typeface="Arial"/>
              </a:rPr>
              <a:t> :</a:t>
            </a:r>
            <a:endParaRPr sz="1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5600"/>
              <a:t>1FFP_DATE, FIRST_FLIGHT_DATE, LOAD_TIME, LAST_FLIGTH_DATE memiliki tipe data yang harus diubah </a:t>
            </a:r>
            <a:endParaRPr sz="5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5600"/>
              <a:t>dari objek ke tipe data tanggal untuk menghindari kerancuan</a:t>
            </a:r>
            <a:endParaRPr sz="5600"/>
          </a:p>
        </p:txBody>
      </p:sp>
      <p:pic>
        <p:nvPicPr>
          <p:cNvPr id="129" name="Google Shape;12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15" y="3573145"/>
            <a:ext cx="116236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Macintosh PowerPoint</Application>
  <PresentationFormat>Widescreen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Montserrat</vt:lpstr>
      <vt:lpstr>Roboto</vt:lpstr>
      <vt:lpstr>Calibri</vt:lpstr>
      <vt:lpstr>Arial</vt:lpstr>
      <vt:lpstr>Simple Light</vt:lpstr>
      <vt:lpstr>PowerPoint Presentation</vt:lpstr>
      <vt:lpstr>Exploratory Data Analysis</vt:lpstr>
      <vt:lpstr>1A. Tipe Data, Missing Data, Duplicate Data</vt:lpstr>
      <vt:lpstr>1A. Tipe Data, Missing Data, Duplicate Data</vt:lpstr>
      <vt:lpstr>1A. Tipe Data, Missing Data, Duplicate Data</vt:lpstr>
      <vt:lpstr>1B. Statistik Kolom [Numeric &amp; Categoric]</vt:lpstr>
      <vt:lpstr>1B. Statistik Kolom [Numeric &amp; Categoric]</vt:lpstr>
      <vt:lpstr>PowerPoint Presentation</vt:lpstr>
      <vt:lpstr>1B. Statistik Kolom [Numeric &amp; Categoric]</vt:lpstr>
      <vt:lpstr>1B. Statistik Kolom [Numeric &amp; Categoric]</vt:lpstr>
      <vt:lpstr>1C. HEATMAP CORRELATION </vt:lpstr>
      <vt:lpstr>1C. HEATMAP CORRELATION </vt:lpstr>
      <vt:lpstr>1C. HEATMAP CORRELATION </vt:lpstr>
      <vt:lpstr>Feature Clustering  &amp; Feature Engineering</vt:lpstr>
      <vt:lpstr>2A. Pemilihan Feature Clustering</vt:lpstr>
      <vt:lpstr>2A. Pemilihan Feature Clustering</vt:lpstr>
      <vt:lpstr>2A. DATA PRE-PROCESSING</vt:lpstr>
      <vt:lpstr>2A. DATA PRE-PROCESSING</vt:lpstr>
      <vt:lpstr>2A. DATA PRE-PROCESSING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Putrini Nur Amalina Haryadi</dc:creator>
  <cp:lastModifiedBy>Microsoft Office User</cp:lastModifiedBy>
  <cp:revision>1</cp:revision>
  <dcterms:created xsi:type="dcterms:W3CDTF">2022-06-06T12:40:30Z</dcterms:created>
  <dcterms:modified xsi:type="dcterms:W3CDTF">2022-08-31T08:04:10Z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305F5A86A7D54A9889002C26DBAEFDA3</vt:lpwstr>
  </property>
  <property fmtid="{D5CDD505-2E9C-101B-9397-08002B2CF9AE}" pid="3" name="KSOProductBuildVer">
    <vt:lpwstr>1033-11.2.0.11130</vt:lpwstr>
  </property>
</Properties>
</file>